
<file path=[Content_Types].xml><?xml version="1.0" encoding="utf-8"?>
<Types xmlns="http://schemas.openxmlformats.org/package/2006/content-types">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2"/>
    <p:sldId id="257" r:id="rId3"/>
    <p:sldId id="258" r:id="rId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1pPr>
    <a:lvl2pPr marL="0" marR="0" indent="4572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2pPr>
    <a:lvl3pPr marL="0" marR="0" indent="9144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3pPr>
    <a:lvl4pPr marL="0" marR="0" indent="13716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4pPr>
    <a:lvl5pPr marL="0" marR="0" indent="18288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5pPr>
    <a:lvl6pPr marL="0" marR="0" indent="22860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6pPr>
    <a:lvl7pPr marL="0" marR="0" indent="27432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7pPr>
    <a:lvl8pPr marL="0" marR="0" indent="32004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8pPr>
    <a:lvl9pPr marL="0" marR="0" indent="36576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60" d="100"/>
          <a:sy n="60" d="100"/>
        </p:scale>
        <p:origin x="800"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tif>
</file>

<file path=ppt/media/image2.tif>
</file>

<file path=ppt/media/image3.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Presentation Title"/>
          <p:cNvSpPr txBox="1">
            <a:spLocks noGrp="1"/>
          </p:cNvSpPr>
          <p:nvPr>
            <p:ph type="title" hasCustomPrompt="1"/>
          </p:nvPr>
        </p:nvSpPr>
        <p:spPr>
          <a:xfrm>
            <a:off x="1270000" y="3289300"/>
            <a:ext cx="21844000" cy="3879454"/>
          </a:xfrm>
          <a:prstGeom prst="rect">
            <a:avLst/>
          </a:prstGeom>
        </p:spPr>
        <p:txBody>
          <a:bodyPr/>
          <a:lstStyle>
            <a:lvl1pPr defTabSz="2438338">
              <a:lnSpc>
                <a:spcPct val="90000"/>
              </a:lnSpc>
              <a:defRPr sz="11600" spc="-348">
                <a:gradFill flip="none" rotWithShape="1">
                  <a:gsLst>
                    <a:gs pos="0">
                      <a:srgbClr val="00E8FF"/>
                    </a:gs>
                    <a:gs pos="100000">
                      <a:srgbClr val="FF00F7"/>
                    </a:gs>
                  </a:gsLst>
                  <a:lin ang="3967761" scaled="0"/>
                </a:gradFill>
              </a:defRPr>
            </a:lvl1pPr>
          </a:lstStyle>
          <a:p>
            <a:r>
              <a:t>Presentation Title</a:t>
            </a:r>
          </a:p>
        </p:txBody>
      </p:sp>
      <p:sp>
        <p:nvSpPr>
          <p:cNvPr id="12" name="Author and Date"/>
          <p:cNvSpPr txBox="1">
            <a:spLocks noGrp="1"/>
          </p:cNvSpPr>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solidFill>
                  <a:srgbClr val="D5D5D5"/>
                </a:solidFill>
                <a:latin typeface="Graphik-Medium"/>
                <a:ea typeface="Graphik-Medium"/>
                <a:cs typeface="Graphik-Medium"/>
                <a:sym typeface="Graphik Medium"/>
              </a:defRPr>
            </a:lvl1pPr>
          </a:lstStyle>
          <a:p>
            <a:r>
              <a:t>Author and Date</a:t>
            </a:r>
          </a:p>
        </p:txBody>
      </p:sp>
      <p:sp>
        <p:nvSpPr>
          <p:cNvPr id="13" name="Body Level One…"/>
          <p:cNvSpPr txBox="1">
            <a:spLocks noGrp="1"/>
          </p:cNvSpPr>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solidFill>
                  <a:srgbClr val="D5D5D5"/>
                </a:solidFill>
                <a:latin typeface="Graphik-Medium"/>
                <a:ea typeface="Graphik-Medium"/>
                <a:cs typeface="Graphik-Medium"/>
                <a:sym typeface="Graphik Medium"/>
              </a:defRPr>
            </a:lvl1pPr>
            <a:lvl2pPr marL="0" indent="0" algn="ctr" defTabSz="825500">
              <a:spcBef>
                <a:spcPts val="0"/>
              </a:spcBef>
              <a:buClrTx/>
              <a:buSzTx/>
              <a:buNone/>
              <a:defRPr sz="6400">
                <a:solidFill>
                  <a:srgbClr val="D5D5D5"/>
                </a:solidFill>
                <a:latin typeface="Graphik-Medium"/>
                <a:ea typeface="Graphik-Medium"/>
                <a:cs typeface="Graphik-Medium"/>
                <a:sym typeface="Graphik Medium"/>
              </a:defRPr>
            </a:lvl2pPr>
            <a:lvl3pPr marL="0" indent="0" algn="ctr" defTabSz="825500">
              <a:spcBef>
                <a:spcPts val="0"/>
              </a:spcBef>
              <a:buClrTx/>
              <a:buSzTx/>
              <a:buNone/>
              <a:defRPr sz="6400">
                <a:solidFill>
                  <a:srgbClr val="D5D5D5"/>
                </a:solidFill>
                <a:latin typeface="Graphik-Medium"/>
                <a:ea typeface="Graphik-Medium"/>
                <a:cs typeface="Graphik-Medium"/>
                <a:sym typeface="Graphik Medium"/>
              </a:defRPr>
            </a:lvl3pPr>
            <a:lvl4pPr marL="0" indent="0" algn="ctr" defTabSz="825500">
              <a:spcBef>
                <a:spcPts val="0"/>
              </a:spcBef>
              <a:buClrTx/>
              <a:buSzTx/>
              <a:buNone/>
              <a:defRPr sz="6400">
                <a:solidFill>
                  <a:srgbClr val="D5D5D5"/>
                </a:solidFill>
                <a:latin typeface="Graphik-Medium"/>
                <a:ea typeface="Graphik-Medium"/>
                <a:cs typeface="Graphik-Medium"/>
                <a:sym typeface="Graphik Medium"/>
              </a:defRPr>
            </a:lvl4pPr>
            <a:lvl5pPr marL="0" indent="0" algn="ctr" defTabSz="825500">
              <a:spcBef>
                <a:spcPts val="0"/>
              </a:spcBef>
              <a:buClrTx/>
              <a:buSzTx/>
              <a:buNone/>
              <a:defRPr sz="6400">
                <a:solidFill>
                  <a:srgbClr val="D5D5D5"/>
                </a:solidFill>
                <a:latin typeface="Graphik-Medium"/>
                <a:ea typeface="Graphik-Medium"/>
                <a:cs typeface="Graphik-Medium"/>
                <a:sym typeface="Graphik Medium"/>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1pPr>
            <a:lvl2pPr marL="0" indent="45720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2pPr>
            <a:lvl3pPr marL="0" indent="91440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3pPr>
            <a:lvl4pPr marL="0" indent="137160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4pPr>
            <a:lvl5pPr marL="0" indent="182880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1pPr>
            <a:lvl2pPr marL="0" indent="4572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2pPr>
            <a:lvl3pPr marL="0" indent="9144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3pPr>
            <a:lvl4pPr marL="0" indent="13716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4pPr>
            <a:lvl5pPr marL="0" indent="18288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Graphik-Medium"/>
                <a:ea typeface="Graphik-Medium"/>
                <a:cs typeface="Graphik-Medium"/>
                <a:sym typeface="Graphik Medium"/>
              </a:defRPr>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solidFill>
                  <a:srgbClr val="D5D5D5"/>
                </a:solidFill>
                <a:latin typeface="Graphik-Medium"/>
                <a:ea typeface="Graphik-Medium"/>
                <a:cs typeface="Graphik-Medium"/>
                <a:sym typeface="Graphik Medium"/>
              </a:defRPr>
            </a:lvl1pPr>
          </a:lstStyle>
          <a:p>
            <a:r>
              <a:t>Attribution</a:t>
            </a:r>
          </a:p>
        </p:txBody>
      </p:sp>
      <p:sp>
        <p:nvSpPr>
          <p:cNvPr id="116" name="Body Level One…"/>
          <p:cNvSpPr txBox="1">
            <a:spLocks noGrp="1"/>
          </p:cNvSpPr>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1pPr>
            <a:lvl2pPr marL="0" indent="4572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2pPr>
            <a:lvl3pPr marL="0" indent="9144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3pPr>
            <a:lvl4pPr marL="0" indent="13716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4pPr>
            <a:lvl5pPr marL="0" indent="18288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482346840_2880x1920.jpg"/>
          <p:cNvSpPr>
            <a:spLocks noGrp="1"/>
          </p:cNvSpPr>
          <p:nvPr>
            <p:ph type="pic" sz="half" idx="21"/>
          </p:nvPr>
        </p:nvSpPr>
        <p:spPr>
          <a:xfrm>
            <a:off x="12192000" y="6229350"/>
            <a:ext cx="12192000" cy="8128000"/>
          </a:xfrm>
          <a:prstGeom prst="rect">
            <a:avLst/>
          </a:prstGeom>
        </p:spPr>
        <p:txBody>
          <a:bodyPr lIns="91439" tIns="45719" rIns="91439" bIns="45719">
            <a:noAutofit/>
          </a:bodyPr>
          <a:lstStyle/>
          <a:p>
            <a:endParaRPr/>
          </a:p>
        </p:txBody>
      </p:sp>
      <p:sp>
        <p:nvSpPr>
          <p:cNvPr id="125" name="908252162_2439x1626.jpg"/>
          <p:cNvSpPr>
            <a:spLocks noGrp="1"/>
          </p:cNvSpPr>
          <p:nvPr>
            <p:ph type="pic" sz="half" idx="22"/>
          </p:nvPr>
        </p:nvSpPr>
        <p:spPr>
          <a:xfrm>
            <a:off x="12192000" y="-641351"/>
            <a:ext cx="12192000" cy="8128001"/>
          </a:xfrm>
          <a:prstGeom prst="rect">
            <a:avLst/>
          </a:prstGeom>
        </p:spPr>
        <p:txBody>
          <a:bodyPr lIns="91439" tIns="45719" rIns="91439" bIns="45719">
            <a:noAutofit/>
          </a:bodyPr>
          <a:lstStyle/>
          <a:p>
            <a:endParaRPr/>
          </a:p>
        </p:txBody>
      </p:sp>
      <p:sp>
        <p:nvSpPr>
          <p:cNvPr id="126" name="579215462_1440x2158.jpg"/>
          <p:cNvSpPr>
            <a:spLocks noGrp="1"/>
          </p:cNvSpPr>
          <p:nvPr>
            <p:ph type="pic" idx="23"/>
          </p:nvPr>
        </p:nvSpPr>
        <p:spPr>
          <a:xfrm>
            <a:off x="-1" y="-2258501"/>
            <a:ext cx="12166601" cy="18233003"/>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Image"/>
          <p:cNvSpPr>
            <a:spLocks noGrp="1"/>
          </p:cNvSpPr>
          <p:nvPr>
            <p:ph type="pic" idx="21"/>
          </p:nvPr>
        </p:nvSpPr>
        <p:spPr>
          <a:xfrm>
            <a:off x="0" y="-762000"/>
            <a:ext cx="24384000" cy="15240000"/>
          </a:xfrm>
          <a:prstGeom prst="rect">
            <a:avLst/>
          </a:prstGeom>
        </p:spPr>
        <p:txBody>
          <a:bodyPr lIns="91439" tIns="45719" rIns="91439" bIns="45719">
            <a:noAutofit/>
          </a:bodyPr>
          <a:lstStyle/>
          <a:p>
            <a:endParaRPr/>
          </a:p>
        </p:txBody>
      </p:sp>
      <p:sp>
        <p:nvSpPr>
          <p:cNvPr id="22" name="Author and Date"/>
          <p:cNvSpPr txBox="1">
            <a:spLocks noGrp="1"/>
          </p:cNvSpPr>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D5D5D5"/>
                </a:solidFill>
                <a:latin typeface="Graphik-Medium"/>
                <a:ea typeface="Graphik-Medium"/>
                <a:cs typeface="Graphik-Medium"/>
                <a:sym typeface="Graphik Medium"/>
              </a:defRPr>
            </a:lvl1pPr>
          </a:lstStyle>
          <a:p>
            <a:r>
              <a:t>Author and Date</a:t>
            </a:r>
          </a:p>
        </p:txBody>
      </p:sp>
      <p:sp>
        <p:nvSpPr>
          <p:cNvPr id="23" name="Presentation Title"/>
          <p:cNvSpPr txBox="1">
            <a:spLocks noGrp="1"/>
          </p:cNvSpPr>
          <p:nvPr>
            <p:ph type="title" hasCustomPrompt="1"/>
          </p:nvPr>
        </p:nvSpPr>
        <p:spPr>
          <a:xfrm>
            <a:off x="1270000" y="3289300"/>
            <a:ext cx="21844000" cy="3873500"/>
          </a:xfrm>
          <a:prstGeom prst="rect">
            <a:avLst/>
          </a:prstGeom>
        </p:spPr>
        <p:txBody>
          <a:bodyPr/>
          <a:lstStyle>
            <a:lvl1pPr defTabSz="2438400">
              <a:lnSpc>
                <a:spcPct val="90000"/>
              </a:lnSpc>
              <a:defRPr sz="11600" spc="-348"/>
            </a:lvl1pPr>
          </a:lstStyle>
          <a:p>
            <a:r>
              <a:t>Presentation Title</a:t>
            </a:r>
          </a:p>
        </p:txBody>
      </p:sp>
      <p:sp>
        <p:nvSpPr>
          <p:cNvPr id="24" name="Body Level One…"/>
          <p:cNvSpPr txBox="1">
            <a:spLocks noGrp="1"/>
          </p:cNvSpPr>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D5D5D5"/>
                </a:solidFill>
                <a:latin typeface="Graphik-Medium"/>
                <a:ea typeface="Graphik-Medium"/>
                <a:cs typeface="Graphik-Medium"/>
                <a:sym typeface="Graphik Medium"/>
              </a:defRPr>
            </a:lvl1pPr>
            <a:lvl2pPr marL="0" indent="0" algn="ctr" defTabSz="825500">
              <a:spcBef>
                <a:spcPts val="0"/>
              </a:spcBef>
              <a:buClrTx/>
              <a:buSzTx/>
              <a:buNone/>
              <a:defRPr sz="6400">
                <a:solidFill>
                  <a:srgbClr val="D5D5D5"/>
                </a:solidFill>
                <a:latin typeface="Graphik-Medium"/>
                <a:ea typeface="Graphik-Medium"/>
                <a:cs typeface="Graphik-Medium"/>
                <a:sym typeface="Graphik Medium"/>
              </a:defRPr>
            </a:lvl2pPr>
            <a:lvl3pPr marL="0" indent="0" algn="ctr" defTabSz="825500">
              <a:spcBef>
                <a:spcPts val="0"/>
              </a:spcBef>
              <a:buClrTx/>
              <a:buSzTx/>
              <a:buNone/>
              <a:defRPr sz="6400">
                <a:solidFill>
                  <a:srgbClr val="D5D5D5"/>
                </a:solidFill>
                <a:latin typeface="Graphik-Medium"/>
                <a:ea typeface="Graphik-Medium"/>
                <a:cs typeface="Graphik-Medium"/>
                <a:sym typeface="Graphik Medium"/>
              </a:defRPr>
            </a:lvl3pPr>
            <a:lvl4pPr marL="0" indent="0" algn="ctr" defTabSz="825500">
              <a:spcBef>
                <a:spcPts val="0"/>
              </a:spcBef>
              <a:buClrTx/>
              <a:buSzTx/>
              <a:buNone/>
              <a:defRPr sz="6400">
                <a:solidFill>
                  <a:srgbClr val="D5D5D5"/>
                </a:solidFill>
                <a:latin typeface="Graphik-Medium"/>
                <a:ea typeface="Graphik-Medium"/>
                <a:cs typeface="Graphik-Medium"/>
                <a:sym typeface="Graphik Medium"/>
              </a:defRPr>
            </a:lvl4pPr>
            <a:lvl5pPr marL="0" indent="0" algn="ctr" defTabSz="825500">
              <a:spcBef>
                <a:spcPts val="0"/>
              </a:spcBef>
              <a:buClrTx/>
              <a:buSzTx/>
              <a:buNone/>
              <a:defRPr sz="6400">
                <a:solidFill>
                  <a:srgbClr val="D5D5D5"/>
                </a:solidFill>
                <a:latin typeface="Graphik-Medium"/>
                <a:ea typeface="Graphik-Medium"/>
                <a:cs typeface="Graphik-Medium"/>
                <a:sym typeface="Graphik Medium"/>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Image"/>
          <p:cNvSpPr>
            <a:spLocks noGrp="1"/>
          </p:cNvSpPr>
          <p:nvPr>
            <p:ph type="pic" idx="21"/>
          </p:nvPr>
        </p:nvSpPr>
        <p:spPr>
          <a:xfrm>
            <a:off x="7962900" y="-25400"/>
            <a:ext cx="20650200" cy="137668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70000" y="3886200"/>
            <a:ext cx="9652000" cy="3200202"/>
          </a:xfrm>
          <a:prstGeom prst="rect">
            <a:avLst/>
          </a:prstGeom>
        </p:spPr>
        <p:txBody>
          <a:bodyPr/>
          <a:lstStyle/>
          <a:p>
            <a:r>
              <a:t>Slide Title</a:t>
            </a:r>
          </a:p>
        </p:txBody>
      </p:sp>
      <p:sp>
        <p:nvSpPr>
          <p:cNvPr id="34" name="Body Level One…"/>
          <p:cNvSpPr txBox="1">
            <a:spLocks noGrp="1"/>
          </p:cNvSpPr>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vl2pPr marL="0" indent="457200" algn="ctr" defTabSz="825500">
              <a:spcBef>
                <a:spcPts val="0"/>
              </a:spcBef>
              <a:buClrTx/>
              <a:buSzTx/>
              <a:buNone/>
              <a:defRPr sz="5400">
                <a:solidFill>
                  <a:srgbClr val="D5D5D5"/>
                </a:solidFill>
                <a:latin typeface="Graphik-Medium"/>
                <a:ea typeface="Graphik-Medium"/>
                <a:cs typeface="Graphik-Medium"/>
                <a:sym typeface="Graphik Medium"/>
              </a:defRPr>
            </a:lvl2pPr>
            <a:lvl3pPr marL="0" indent="914400" algn="ctr" defTabSz="825500">
              <a:spcBef>
                <a:spcPts val="0"/>
              </a:spcBef>
              <a:buClrTx/>
              <a:buSzTx/>
              <a:buNone/>
              <a:defRPr sz="5400">
                <a:solidFill>
                  <a:srgbClr val="D5D5D5"/>
                </a:solidFill>
                <a:latin typeface="Graphik-Medium"/>
                <a:ea typeface="Graphik-Medium"/>
                <a:cs typeface="Graphik-Medium"/>
                <a:sym typeface="Graphik Medium"/>
              </a:defRPr>
            </a:lvl3pPr>
            <a:lvl4pPr marL="0" indent="1371600" algn="ctr" defTabSz="825500">
              <a:spcBef>
                <a:spcPts val="0"/>
              </a:spcBef>
              <a:buClrTx/>
              <a:buSzTx/>
              <a:buNone/>
              <a:defRPr sz="5400">
                <a:solidFill>
                  <a:srgbClr val="D5D5D5"/>
                </a:solidFill>
                <a:latin typeface="Graphik-Medium"/>
                <a:ea typeface="Graphik-Medium"/>
                <a:cs typeface="Graphik-Medium"/>
                <a:sym typeface="Graphik Medium"/>
              </a:defRPr>
            </a:lvl4pPr>
            <a:lvl5pPr marL="0" indent="1828800" algn="ctr" defTabSz="825500">
              <a:spcBef>
                <a:spcPts val="0"/>
              </a:spcBef>
              <a:buClrTx/>
              <a:buSzTx/>
              <a:buNone/>
              <a:defRPr sz="5400">
                <a:solidFill>
                  <a:srgbClr val="D5D5D5"/>
                </a:solidFill>
                <a:latin typeface="Graphik-Medium"/>
                <a:ea typeface="Graphik-Medium"/>
                <a:cs typeface="Graphik-Medium"/>
                <a:sym typeface="Graphik Medium"/>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xfrm>
            <a:off x="1270000" y="4269316"/>
            <a:ext cx="21844000" cy="8432801"/>
          </a:xfrm>
          <a:prstGeom prst="rect">
            <a:avLst/>
          </a:prstGeom>
        </p:spPr>
        <p:txBody>
          <a:bodyPr numCol="2" spcCol="109220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579215462_1440x2158.jpg"/>
          <p:cNvSpPr>
            <a:spLocks noGrp="1"/>
          </p:cNvSpPr>
          <p:nvPr>
            <p:ph type="pic" idx="21"/>
          </p:nvPr>
        </p:nvSpPr>
        <p:spPr>
          <a:xfrm>
            <a:off x="12204700" y="-2277533"/>
            <a:ext cx="12192000" cy="18271067"/>
          </a:xfrm>
          <a:prstGeom prst="rect">
            <a:avLst/>
          </a:prstGeom>
        </p:spPr>
        <p:txBody>
          <a:bodyPr lIns="91439" tIns="45719" rIns="91439" bIns="45719">
            <a:noAutofit/>
          </a:bodyPr>
          <a:lstStyle/>
          <a:p>
            <a:endParaRPr/>
          </a:p>
        </p:txBody>
      </p:sp>
      <p:sp>
        <p:nvSpPr>
          <p:cNvPr id="61" name="Slide Title"/>
          <p:cNvSpPr txBox="1">
            <a:spLocks noGrp="1"/>
          </p:cNvSpPr>
          <p:nvPr>
            <p:ph type="title" hasCustomPrompt="1"/>
          </p:nvPr>
        </p:nvSpPr>
        <p:spPr>
          <a:xfrm>
            <a:off x="1270000" y="838200"/>
            <a:ext cx="9652000" cy="1549400"/>
          </a:xfrm>
          <a:prstGeom prst="rect">
            <a:avLst/>
          </a:prstGeom>
        </p:spPr>
        <p:txBody>
          <a:bodyPr/>
          <a:lstStyle/>
          <a:p>
            <a:r>
              <a:t>Slide Title</a:t>
            </a:r>
          </a:p>
        </p:txBody>
      </p:sp>
      <p:sp>
        <p:nvSpPr>
          <p:cNvPr id="62" name="Body Level One…"/>
          <p:cNvSpPr txBox="1">
            <a:spLocks noGrp="1"/>
          </p:cNvSpPr>
          <p:nvPr>
            <p:ph type="body" sz="half" idx="1" hasCustomPrompt="1"/>
          </p:nvPr>
        </p:nvSpPr>
        <p:spPr>
          <a:xfrm>
            <a:off x="1270000" y="4267200"/>
            <a:ext cx="9652000" cy="8432800"/>
          </a:xfrm>
          <a:prstGeom prst="rect">
            <a:avLst/>
          </a:prstGeom>
        </p:spPr>
        <p:txBody>
          <a:bodyPr/>
          <a:lstStyle/>
          <a:p>
            <a:r>
              <a:t>Slide bullet text</a:t>
            </a:r>
          </a:p>
          <a:p>
            <a:pPr lvl="1"/>
            <a:endParaRPr/>
          </a:p>
          <a:p>
            <a:pPr lvl="2"/>
            <a:endParaRPr/>
          </a:p>
          <a:p>
            <a:pPr lvl="3"/>
            <a:endParaRPr/>
          </a:p>
          <a:p>
            <a:pPr lvl="4"/>
            <a:endParaRPr/>
          </a:p>
        </p:txBody>
      </p:sp>
      <p:sp>
        <p:nvSpPr>
          <p:cNvPr id="63" name="Slide Subtitle"/>
          <p:cNvSpPr txBox="1">
            <a:spLocks noGrp="1"/>
          </p:cNvSpPr>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stStyle>
          <a:p>
            <a:r>
              <a:t>Slide Subtitle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70000" y="3289300"/>
            <a:ext cx="21844000" cy="3873500"/>
          </a:xfrm>
          <a:prstGeom prst="rect">
            <a:avLst/>
          </a:prstGeom>
        </p:spPr>
        <p:txBody>
          <a:bodyPr/>
          <a:lstStyle>
            <a:lvl1pPr>
              <a:lnSpc>
                <a:spcPct val="90000"/>
              </a:lnSpc>
              <a:defRPr sz="11600" spc="-348">
                <a:gradFill flip="none" rotWithShape="1">
                  <a:gsLst>
                    <a:gs pos="0">
                      <a:srgbClr val="00FF00"/>
                    </a:gs>
                    <a:gs pos="100000">
                      <a:srgbClr val="007DFF"/>
                    </a:gs>
                  </a:gsLst>
                  <a:lin ang="3965999" scaled="0"/>
                </a:gradFill>
              </a:defRPr>
            </a:lvl1pPr>
          </a:lstStyle>
          <a:p>
            <a:r>
              <a:t>Section Title</a:t>
            </a: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prstGeom prst="rect">
            <a:avLst/>
          </a:prstGeom>
        </p:spPr>
        <p:txBody>
          <a:bodyPr/>
          <a:lstStyle/>
          <a:p>
            <a:r>
              <a:t>Slide Title</a:t>
            </a:r>
          </a:p>
        </p:txBody>
      </p:sp>
      <p:sp>
        <p:nvSpPr>
          <p:cNvPr id="80" name="Slide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70000" y="812800"/>
            <a:ext cx="21844000" cy="1562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buClrTx/>
              <a:buSzTx/>
              <a:buNone/>
              <a:defRPr sz="5500" spc="-55"/>
            </a:lvl1pPr>
            <a:lvl2pPr marL="0" indent="457200" defTabSz="825500">
              <a:buClrTx/>
              <a:buSzTx/>
              <a:buNone/>
              <a:defRPr sz="5500" spc="-55"/>
            </a:lvl2pPr>
            <a:lvl3pPr marL="0" indent="914400" defTabSz="825500">
              <a:buClrTx/>
              <a:buSzTx/>
              <a:buNone/>
              <a:defRPr sz="5500" spc="-55"/>
            </a:lvl3pPr>
            <a:lvl4pPr marL="0" indent="1371600" defTabSz="825500">
              <a:buClrTx/>
              <a:buSzTx/>
              <a:buNone/>
              <a:defRPr sz="5500" spc="-55"/>
            </a:lvl4pPr>
            <a:lvl5pPr marL="0" indent="1828800" defTabSz="825500">
              <a:buClrTx/>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0000"/>
            </a:gs>
            <a:gs pos="100000">
              <a:srgbClr val="3B3B3B"/>
            </a:gs>
          </a:gsLst>
          <a:lin ang="5400000" scaled="0"/>
        </a:gra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Slide Title</a:t>
            </a:r>
          </a:p>
        </p:txBody>
      </p:sp>
      <p:sp>
        <p:nvSpPr>
          <p:cNvPr id="3" name="Body Level One…"/>
          <p:cNvSpPr txBox="1">
            <a:spLocks noGrp="1"/>
          </p:cNvSpPr>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defRPr sz="2200">
                <a:solidFill>
                  <a:srgbClr val="FFFFFF"/>
                </a:solidFill>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tif"/><Relationship Id="rId1" Type="http://schemas.openxmlformats.org/officeDocument/2006/relationships/slideLayout" Target="../slideLayouts/slideLayout4.xml"/><Relationship Id="rId4" Type="http://schemas.openxmlformats.org/officeDocument/2006/relationships/image" Target="../media/image3.t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Kaftter"/>
          <p:cNvSpPr txBox="1">
            <a:spLocks noGrp="1"/>
          </p:cNvSpPr>
          <p:nvPr>
            <p:ph type="ctrTitle"/>
          </p:nvPr>
        </p:nvSpPr>
        <p:spPr>
          <a:prstGeom prst="rect">
            <a:avLst/>
          </a:prstGeom>
        </p:spPr>
        <p:txBody>
          <a:bodyPr/>
          <a:lstStyle/>
          <a:p>
            <a:r>
              <a:t>Kaftter</a:t>
            </a:r>
          </a:p>
        </p:txBody>
      </p:sp>
      <p:sp>
        <p:nvSpPr>
          <p:cNvPr id="152" name="Jonathan Yaguachi"/>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462280">
              <a:defRPr sz="3584"/>
            </a:lvl1pPr>
          </a:lstStyle>
          <a:p>
            <a:r>
              <a:t>Jonathan Yaguachi</a:t>
            </a:r>
          </a:p>
        </p:txBody>
      </p:sp>
      <p:sp>
        <p:nvSpPr>
          <p:cNvPr id="153" name="Procesamiento de Tweets a través de un broker Kafka"/>
          <p:cNvSpPr txBox="1">
            <a:spLocks noGrp="1"/>
          </p:cNvSpPr>
          <p:nvPr>
            <p:ph type="subTitle" sz="quarter" idx="1"/>
          </p:nvPr>
        </p:nvSpPr>
        <p:spPr>
          <a:prstGeom prst="rect">
            <a:avLst/>
          </a:prstGeom>
        </p:spPr>
        <p:txBody>
          <a:bodyPr/>
          <a:lstStyle/>
          <a:p>
            <a:r>
              <a:t>Procesamiento de Tweets a través de un broker Kafka</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Arquitectura"/>
          <p:cNvSpPr txBox="1">
            <a:spLocks noGrp="1"/>
          </p:cNvSpPr>
          <p:nvPr>
            <p:ph type="title"/>
          </p:nvPr>
        </p:nvSpPr>
        <p:spPr>
          <a:prstGeom prst="rect">
            <a:avLst/>
          </a:prstGeom>
        </p:spPr>
        <p:txBody>
          <a:bodyPr/>
          <a:lstStyle/>
          <a:p>
            <a:r>
              <a:t>Arquitectura</a:t>
            </a:r>
          </a:p>
        </p:txBody>
      </p:sp>
      <p:sp>
        <p:nvSpPr>
          <p:cNvPr id="156" name="Rounded Rectangle"/>
          <p:cNvSpPr/>
          <p:nvPr/>
        </p:nvSpPr>
        <p:spPr>
          <a:xfrm>
            <a:off x="506412" y="6019800"/>
            <a:ext cx="4027588" cy="2966046"/>
          </a:xfrm>
          <a:prstGeom prst="roundRect">
            <a:avLst>
              <a:gd name="adj" fmla="val 15000"/>
            </a:avLst>
          </a:prstGeom>
          <a:solidFill>
            <a:srgbClr val="FFFFFF"/>
          </a:solidFill>
          <a:ln w="12700">
            <a:miter lim="400000"/>
          </a:ln>
        </p:spPr>
        <p:txBody>
          <a:bodyPr lIns="50800" tIns="50800" rIns="50800" bIns="50800" anchor="ctr"/>
          <a:lstStyle/>
          <a:p>
            <a:pPr defTabSz="457200">
              <a:defRPr sz="3200">
                <a:solidFill>
                  <a:srgbClr val="000000"/>
                </a:solidFill>
                <a:latin typeface="Graphik-Medium"/>
                <a:ea typeface="Graphik-Medium"/>
                <a:cs typeface="Graphik-Medium"/>
                <a:sym typeface="Graphik Medium"/>
              </a:defRPr>
            </a:pPr>
            <a:endParaRPr/>
          </a:p>
        </p:txBody>
      </p:sp>
      <p:pic>
        <p:nvPicPr>
          <p:cNvPr id="157" name="Image" descr="Image"/>
          <p:cNvPicPr>
            <a:picLocks noChangeAspect="1"/>
          </p:cNvPicPr>
          <p:nvPr/>
        </p:nvPicPr>
        <p:blipFill>
          <a:blip r:embed="rId2"/>
          <a:stretch>
            <a:fillRect/>
          </a:stretch>
        </p:blipFill>
        <p:spPr>
          <a:xfrm>
            <a:off x="1769318" y="2711251"/>
            <a:ext cx="1966616" cy="1966616"/>
          </a:xfrm>
          <a:prstGeom prst="rect">
            <a:avLst/>
          </a:prstGeom>
          <a:ln w="12700">
            <a:miter lim="400000"/>
          </a:ln>
        </p:spPr>
      </p:pic>
      <p:pic>
        <p:nvPicPr>
          <p:cNvPr id="158" name="Image" descr="Image"/>
          <p:cNvPicPr>
            <a:picLocks noChangeAspect="1"/>
          </p:cNvPicPr>
          <p:nvPr/>
        </p:nvPicPr>
        <p:blipFill>
          <a:blip r:embed="rId3"/>
          <a:stretch>
            <a:fillRect/>
          </a:stretch>
        </p:blipFill>
        <p:spPr>
          <a:xfrm>
            <a:off x="3809496" y="8486153"/>
            <a:ext cx="1029204" cy="1025199"/>
          </a:xfrm>
          <a:prstGeom prst="rect">
            <a:avLst/>
          </a:prstGeom>
          <a:ln w="12700">
            <a:miter lim="400000"/>
          </a:ln>
        </p:spPr>
      </p:pic>
      <p:sp>
        <p:nvSpPr>
          <p:cNvPr id="159" name="Producer"/>
          <p:cNvSpPr txBox="1"/>
          <p:nvPr/>
        </p:nvSpPr>
        <p:spPr>
          <a:xfrm>
            <a:off x="1395605" y="7187354"/>
            <a:ext cx="1901242" cy="630937"/>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457200">
              <a:defRPr sz="3200">
                <a:solidFill>
                  <a:srgbClr val="000000"/>
                </a:solidFill>
                <a:latin typeface="Graphik-Medium"/>
                <a:ea typeface="Graphik-Medium"/>
                <a:cs typeface="Graphik-Medium"/>
                <a:sym typeface="Graphik Medium"/>
              </a:defRPr>
            </a:lvl1pPr>
          </a:lstStyle>
          <a:p>
            <a:r>
              <a:t>Producer</a:t>
            </a:r>
          </a:p>
        </p:txBody>
      </p:sp>
      <p:sp>
        <p:nvSpPr>
          <p:cNvPr id="160" name="Rectangle"/>
          <p:cNvSpPr/>
          <p:nvPr/>
        </p:nvSpPr>
        <p:spPr>
          <a:xfrm>
            <a:off x="5965924" y="5902622"/>
            <a:ext cx="10089357" cy="2966046"/>
          </a:xfrm>
          <a:prstGeom prst="rect">
            <a:avLst/>
          </a:prstGeom>
          <a:solidFill>
            <a:srgbClr val="FFFFFF"/>
          </a:solidFill>
          <a:ln w="12700">
            <a:miter lim="400000"/>
          </a:ln>
        </p:spPr>
        <p:txBody>
          <a:bodyPr lIns="50800" tIns="50800" rIns="50800" bIns="50800" anchor="ctr"/>
          <a:lstStyle/>
          <a:p>
            <a:pPr defTabSz="457200">
              <a:defRPr sz="3200">
                <a:solidFill>
                  <a:srgbClr val="000000"/>
                </a:solidFill>
                <a:latin typeface="Graphik-Medium"/>
                <a:ea typeface="Graphik-Medium"/>
                <a:cs typeface="Graphik-Medium"/>
                <a:sym typeface="Graphik Medium"/>
              </a:defRPr>
            </a:pPr>
            <a:endParaRPr/>
          </a:p>
        </p:txBody>
      </p:sp>
      <p:sp>
        <p:nvSpPr>
          <p:cNvPr id="161" name="Partition 1"/>
          <p:cNvSpPr/>
          <p:nvPr/>
        </p:nvSpPr>
        <p:spPr>
          <a:xfrm>
            <a:off x="6655395" y="6627316"/>
            <a:ext cx="8710415" cy="618237"/>
          </a:xfrm>
          <a:prstGeom prst="rect">
            <a:avLst/>
          </a:prstGeom>
          <a:solidFill>
            <a:srgbClr val="FFFFFF"/>
          </a:solidFill>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3200">
                <a:solidFill>
                  <a:srgbClr val="000000"/>
                </a:solidFill>
                <a:latin typeface="Graphik-Medium"/>
                <a:ea typeface="Graphik-Medium"/>
                <a:cs typeface="Graphik-Medium"/>
                <a:sym typeface="Graphik Medium"/>
              </a:defRPr>
            </a:lvl1pPr>
          </a:lstStyle>
          <a:p>
            <a:r>
              <a:t>Partition 1</a:t>
            </a:r>
          </a:p>
        </p:txBody>
      </p:sp>
      <p:sp>
        <p:nvSpPr>
          <p:cNvPr id="162" name="Partition 2"/>
          <p:cNvSpPr/>
          <p:nvPr/>
        </p:nvSpPr>
        <p:spPr>
          <a:xfrm>
            <a:off x="6655395" y="7600104"/>
            <a:ext cx="8710415" cy="618237"/>
          </a:xfrm>
          <a:prstGeom prst="rect">
            <a:avLst/>
          </a:prstGeom>
          <a:solidFill>
            <a:srgbClr val="FFFFFF"/>
          </a:solidFill>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3200">
                <a:solidFill>
                  <a:srgbClr val="000000"/>
                </a:solidFill>
                <a:latin typeface="Graphik-Medium"/>
                <a:ea typeface="Graphik-Medium"/>
                <a:cs typeface="Graphik-Medium"/>
                <a:sym typeface="Graphik Medium"/>
              </a:defRPr>
            </a:lvl1pPr>
          </a:lstStyle>
          <a:p>
            <a:r>
              <a:t>Partition 2</a:t>
            </a:r>
          </a:p>
        </p:txBody>
      </p:sp>
      <p:sp>
        <p:nvSpPr>
          <p:cNvPr id="163" name="Consumer 1"/>
          <p:cNvSpPr/>
          <p:nvPr/>
        </p:nvSpPr>
        <p:spPr>
          <a:xfrm>
            <a:off x="17182504" y="3784600"/>
            <a:ext cx="4190009" cy="3124200"/>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3200">
                <a:solidFill>
                  <a:srgbClr val="000000"/>
                </a:solidFill>
                <a:latin typeface="Graphik-Medium"/>
                <a:ea typeface="Graphik-Medium"/>
                <a:cs typeface="Graphik-Medium"/>
                <a:sym typeface="Graphik Medium"/>
              </a:defRPr>
            </a:lvl1pPr>
          </a:lstStyle>
          <a:p>
            <a:r>
              <a:t>Consumer 1</a:t>
            </a:r>
          </a:p>
        </p:txBody>
      </p:sp>
      <p:sp>
        <p:nvSpPr>
          <p:cNvPr id="164" name="Consumer 2"/>
          <p:cNvSpPr/>
          <p:nvPr/>
        </p:nvSpPr>
        <p:spPr>
          <a:xfrm>
            <a:off x="17182504" y="7436652"/>
            <a:ext cx="4190009" cy="312420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3200">
                <a:solidFill>
                  <a:srgbClr val="000000"/>
                </a:solidFill>
                <a:latin typeface="Graphik-Medium"/>
                <a:ea typeface="Graphik-Medium"/>
                <a:cs typeface="Graphik-Medium"/>
                <a:sym typeface="Graphik Medium"/>
              </a:defRPr>
            </a:lvl1pPr>
          </a:lstStyle>
          <a:p>
            <a:r>
              <a:t>Consumer 2</a:t>
            </a:r>
          </a:p>
        </p:txBody>
      </p:sp>
      <p:sp>
        <p:nvSpPr>
          <p:cNvPr id="165" name="Line"/>
          <p:cNvSpPr/>
          <p:nvPr/>
        </p:nvSpPr>
        <p:spPr>
          <a:xfrm flipH="1">
            <a:off x="2578315" y="4512346"/>
            <a:ext cx="1" cy="1279200"/>
          </a:xfrm>
          <a:prstGeom prst="line">
            <a:avLst/>
          </a:prstGeom>
          <a:ln w="50800">
            <a:solidFill>
              <a:srgbClr val="FFFFFF"/>
            </a:solidFill>
            <a:miter lim="400000"/>
            <a:tailEnd type="triangle"/>
          </a:ln>
        </p:spPr>
        <p:txBody>
          <a:bodyPr lIns="50800" tIns="50800" rIns="50800" bIns="50800" anchor="ctr"/>
          <a:lstStyle/>
          <a:p>
            <a:endParaRPr/>
          </a:p>
        </p:txBody>
      </p:sp>
      <p:sp>
        <p:nvSpPr>
          <p:cNvPr id="166" name="Line"/>
          <p:cNvSpPr/>
          <p:nvPr/>
        </p:nvSpPr>
        <p:spPr>
          <a:xfrm>
            <a:off x="4627477" y="7521443"/>
            <a:ext cx="1244969" cy="1"/>
          </a:xfrm>
          <a:prstGeom prst="line">
            <a:avLst/>
          </a:prstGeom>
          <a:ln w="50800">
            <a:solidFill>
              <a:srgbClr val="FFFFFF"/>
            </a:solidFill>
            <a:miter lim="400000"/>
            <a:tailEnd type="triangle"/>
          </a:ln>
        </p:spPr>
        <p:txBody>
          <a:bodyPr lIns="50800" tIns="50800" rIns="50800" bIns="50800" anchor="ctr"/>
          <a:lstStyle/>
          <a:p>
            <a:endParaRPr/>
          </a:p>
        </p:txBody>
      </p:sp>
      <p:sp>
        <p:nvSpPr>
          <p:cNvPr id="167" name="Line"/>
          <p:cNvSpPr/>
          <p:nvPr/>
        </p:nvSpPr>
        <p:spPr>
          <a:xfrm>
            <a:off x="21453627" y="5564214"/>
            <a:ext cx="1261662" cy="1261663"/>
          </a:xfrm>
          <a:prstGeom prst="line">
            <a:avLst/>
          </a:prstGeom>
          <a:ln w="50800">
            <a:solidFill>
              <a:srgbClr val="FFFFFF"/>
            </a:solidFill>
            <a:miter lim="400000"/>
            <a:tailEnd type="triangle"/>
          </a:ln>
        </p:spPr>
        <p:txBody>
          <a:bodyPr lIns="50800" tIns="50800" rIns="50800" bIns="50800" anchor="ctr"/>
          <a:lstStyle/>
          <a:p>
            <a:endParaRPr/>
          </a:p>
        </p:txBody>
      </p:sp>
      <p:sp>
        <p:nvSpPr>
          <p:cNvPr id="168" name="Line"/>
          <p:cNvSpPr/>
          <p:nvPr/>
        </p:nvSpPr>
        <p:spPr>
          <a:xfrm flipV="1">
            <a:off x="15460814" y="5487421"/>
            <a:ext cx="1639398" cy="1408001"/>
          </a:xfrm>
          <a:prstGeom prst="line">
            <a:avLst/>
          </a:prstGeom>
          <a:ln w="50800">
            <a:solidFill>
              <a:schemeClr val="accent1">
                <a:lumOff val="13575"/>
              </a:schemeClr>
            </a:solidFill>
            <a:miter lim="400000"/>
          </a:ln>
        </p:spPr>
        <p:txBody>
          <a:bodyPr lIns="50800" tIns="50800" rIns="50800" bIns="50800" anchor="ctr"/>
          <a:lstStyle/>
          <a:p>
            <a:endParaRPr/>
          </a:p>
        </p:txBody>
      </p:sp>
      <p:sp>
        <p:nvSpPr>
          <p:cNvPr id="169" name="Line"/>
          <p:cNvSpPr/>
          <p:nvPr/>
        </p:nvSpPr>
        <p:spPr>
          <a:xfrm>
            <a:off x="15319684" y="7933221"/>
            <a:ext cx="1921658" cy="1109093"/>
          </a:xfrm>
          <a:prstGeom prst="line">
            <a:avLst/>
          </a:prstGeom>
          <a:ln w="50800">
            <a:solidFill>
              <a:schemeClr val="accent1">
                <a:lumOff val="13575"/>
              </a:schemeClr>
            </a:solidFill>
            <a:miter lim="400000"/>
          </a:ln>
        </p:spPr>
        <p:txBody>
          <a:bodyPr lIns="50800" tIns="50800" rIns="50800" bIns="50800" anchor="ctr"/>
          <a:lstStyle/>
          <a:p>
            <a:endParaRPr/>
          </a:p>
        </p:txBody>
      </p:sp>
      <p:sp>
        <p:nvSpPr>
          <p:cNvPr id="170" name="Line"/>
          <p:cNvSpPr/>
          <p:nvPr/>
        </p:nvSpPr>
        <p:spPr>
          <a:xfrm flipV="1">
            <a:off x="21309675" y="7425306"/>
            <a:ext cx="1549514" cy="1540586"/>
          </a:xfrm>
          <a:prstGeom prst="line">
            <a:avLst/>
          </a:prstGeom>
          <a:ln w="50800">
            <a:solidFill>
              <a:srgbClr val="FFFFFF"/>
            </a:solidFill>
            <a:miter lim="400000"/>
            <a:tailEnd type="triangle"/>
          </a:ln>
        </p:spPr>
        <p:txBody>
          <a:bodyPr lIns="50800" tIns="50800" rIns="50800" bIns="50800" anchor="ctr"/>
          <a:lstStyle/>
          <a:p>
            <a:endParaRPr/>
          </a:p>
        </p:txBody>
      </p:sp>
      <p:sp>
        <p:nvSpPr>
          <p:cNvPr id="171" name="Line"/>
          <p:cNvSpPr/>
          <p:nvPr/>
        </p:nvSpPr>
        <p:spPr>
          <a:xfrm flipV="1">
            <a:off x="11684000" y="6350000"/>
            <a:ext cx="1270000" cy="1270000"/>
          </a:xfrm>
          <a:prstGeom prst="line">
            <a:avLst/>
          </a:prstGeom>
          <a:ln w="25400">
            <a:solidFill>
              <a:srgbClr val="FFFFFF"/>
            </a:solidFill>
            <a:miter lim="400000"/>
            <a:tailEnd type="triangle"/>
          </a:ln>
        </p:spPr>
        <p:txBody>
          <a:bodyPr lIns="50800" tIns="50800" rIns="50800" bIns="50800" anchor="ctr"/>
          <a:lstStyle/>
          <a:p>
            <a:endParaRPr/>
          </a:p>
        </p:txBody>
      </p:sp>
      <p:pic>
        <p:nvPicPr>
          <p:cNvPr id="172" name="Image" descr="Image"/>
          <p:cNvPicPr>
            <a:picLocks noChangeAspect="1"/>
          </p:cNvPicPr>
          <p:nvPr/>
        </p:nvPicPr>
        <p:blipFill>
          <a:blip r:embed="rId4"/>
          <a:stretch>
            <a:fillRect/>
          </a:stretch>
        </p:blipFill>
        <p:spPr>
          <a:xfrm>
            <a:off x="22194936" y="6122442"/>
            <a:ext cx="2191297" cy="2191296"/>
          </a:xfrm>
          <a:prstGeom prst="rect">
            <a:avLst/>
          </a:prstGeom>
          <a:ln w="12700">
            <a:miter lim="400000"/>
          </a:ln>
        </p:spPr>
      </p:pic>
      <p:sp>
        <p:nvSpPr>
          <p:cNvPr id="173" name="Topic"/>
          <p:cNvSpPr txBox="1"/>
          <p:nvPr/>
        </p:nvSpPr>
        <p:spPr>
          <a:xfrm>
            <a:off x="10425538" y="5242877"/>
            <a:ext cx="1170128" cy="630937"/>
          </a:xfrm>
          <a:prstGeom prst="rect">
            <a:avLst/>
          </a:prstGeom>
          <a:ln w="12700">
            <a:miter lim="400000"/>
          </a:ln>
          <a:effectLst>
            <a:reflection stA="50000" endPos="40000" dir="5400000" sy="-100000" algn="bl" rotWithShape="0"/>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457200">
              <a:defRPr sz="3200">
                <a:solidFill>
                  <a:srgbClr val="FFFFFF"/>
                </a:solidFill>
                <a:latin typeface="Graphik-Medium"/>
                <a:ea typeface="Graphik-Medium"/>
                <a:cs typeface="Graphik-Medium"/>
                <a:sym typeface="Graphik Medium"/>
              </a:defRPr>
            </a:lvl1pPr>
          </a:lstStyle>
          <a:p>
            <a:r>
              <a:t>Topic</a:t>
            </a:r>
          </a:p>
        </p:txBody>
      </p:sp>
      <p:pic>
        <p:nvPicPr>
          <p:cNvPr id="174" name="Image" descr="Image"/>
          <p:cNvPicPr>
            <a:picLocks noChangeAspect="1"/>
          </p:cNvPicPr>
          <p:nvPr/>
        </p:nvPicPr>
        <p:blipFill>
          <a:blip r:embed="rId3"/>
          <a:stretch>
            <a:fillRect/>
          </a:stretch>
        </p:blipFill>
        <p:spPr>
          <a:xfrm>
            <a:off x="20654637" y="6385813"/>
            <a:ext cx="948064" cy="944374"/>
          </a:xfrm>
          <a:prstGeom prst="rect">
            <a:avLst/>
          </a:prstGeom>
          <a:ln w="12700">
            <a:miter lim="400000"/>
          </a:ln>
        </p:spPr>
      </p:pic>
      <p:pic>
        <p:nvPicPr>
          <p:cNvPr id="175" name="Image" descr="Image"/>
          <p:cNvPicPr>
            <a:picLocks noChangeAspect="1"/>
          </p:cNvPicPr>
          <p:nvPr/>
        </p:nvPicPr>
        <p:blipFill>
          <a:blip r:embed="rId3"/>
          <a:stretch>
            <a:fillRect/>
          </a:stretch>
        </p:blipFill>
        <p:spPr>
          <a:xfrm>
            <a:off x="20629237" y="9985183"/>
            <a:ext cx="948064" cy="944374"/>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Conclusiones"/>
          <p:cNvSpPr txBox="1">
            <a:spLocks noGrp="1"/>
          </p:cNvSpPr>
          <p:nvPr>
            <p:ph type="body" idx="21"/>
          </p:nvPr>
        </p:nvSpPr>
        <p:spPr>
          <a:xfrm>
            <a:off x="1270000" y="431800"/>
            <a:ext cx="21844000" cy="10160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Conclusiones</a:t>
            </a:r>
          </a:p>
        </p:txBody>
      </p:sp>
      <p:sp>
        <p:nvSpPr>
          <p:cNvPr id="178" name="La velocidad del Productor y Consumidor es importante para la creación de particiones.…"/>
          <p:cNvSpPr txBox="1">
            <a:spLocks noGrp="1"/>
          </p:cNvSpPr>
          <p:nvPr>
            <p:ph type="body" sz="half" idx="1"/>
          </p:nvPr>
        </p:nvSpPr>
        <p:spPr>
          <a:xfrm>
            <a:off x="1269999" y="1777999"/>
            <a:ext cx="21844001" cy="4303615"/>
          </a:xfrm>
          <a:prstGeom prst="rect">
            <a:avLst/>
          </a:prstGeom>
        </p:spPr>
        <p:txBody>
          <a:bodyPr/>
          <a:lstStyle/>
          <a:p>
            <a:pPr marL="542036" indent="-542036" defTabSz="2365248">
              <a:spcBef>
                <a:spcPts val="2300"/>
              </a:spcBef>
              <a:defRPr sz="4656"/>
            </a:pPr>
            <a:r>
              <a:t>La velocidad del Productor y Consumidor es importante para la creación de particiones.</a:t>
            </a:r>
          </a:p>
          <a:p>
            <a:pPr marL="542036" indent="-542036" defTabSz="2365248">
              <a:spcBef>
                <a:spcPts val="2300"/>
              </a:spcBef>
              <a:defRPr sz="4656"/>
            </a:pPr>
            <a:r>
              <a:t>Si se tiene varios consumidores, validar que se haya establecido el grupo de consumo. Este define los consumidores participantes del grupo y evitara qué se procese la información duplicada.</a:t>
            </a:r>
          </a:p>
        </p:txBody>
      </p:sp>
      <p:sp>
        <p:nvSpPr>
          <p:cNvPr id="179" name="La intermitencia de la red puede hacer que falle todo el proceso realizado por el broker ya que al trabajar con la version standalone no se tiene forma de garantizar la alta disponibilidad del servicio.…"/>
          <p:cNvSpPr txBox="1"/>
          <p:nvPr/>
        </p:nvSpPr>
        <p:spPr>
          <a:xfrm>
            <a:off x="863599" y="8991600"/>
            <a:ext cx="21844001" cy="44054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marL="553212" indent="-553212" algn="l" defTabSz="2414016">
              <a:spcBef>
                <a:spcPts val="2300"/>
              </a:spcBef>
              <a:buClr>
                <a:srgbClr val="FFFFFF"/>
              </a:buClr>
              <a:buSzPct val="100000"/>
              <a:buChar char="•"/>
              <a:defRPr sz="4752">
                <a:solidFill>
                  <a:srgbClr val="FFFFFF"/>
                </a:solidFill>
              </a:defRPr>
            </a:pPr>
            <a:r>
              <a:t>La intermitencia de la red puede hacer que falle todo el proceso realizado por el broker ya que al trabajar con la version standalone no se tiene forma de garantizar la alta disponibilidad del servicio.</a:t>
            </a:r>
          </a:p>
          <a:p>
            <a:pPr marL="553212" indent="-553212" algn="l" defTabSz="2414016">
              <a:spcBef>
                <a:spcPts val="2300"/>
              </a:spcBef>
              <a:buClr>
                <a:srgbClr val="FFFFFF"/>
              </a:buClr>
              <a:buSzPct val="100000"/>
              <a:buChar char="•"/>
              <a:defRPr sz="4752">
                <a:solidFill>
                  <a:srgbClr val="FFFFFF"/>
                </a:solidFill>
              </a:defRPr>
            </a:pPr>
            <a:r>
              <a:t>La documentación de Kafka es de mucha ayuda para solucionar inconvenientes que surgen a la hora del desarrollo.</a:t>
            </a:r>
          </a:p>
        </p:txBody>
      </p:sp>
      <p:sp>
        <p:nvSpPr>
          <p:cNvPr id="180" name="Recomendaciones"/>
          <p:cNvSpPr txBox="1"/>
          <p:nvPr/>
        </p:nvSpPr>
        <p:spPr>
          <a:xfrm>
            <a:off x="863600" y="7028606"/>
            <a:ext cx="21844000" cy="1016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defRPr sz="5400">
                <a:solidFill>
                  <a:srgbClr val="D5D5D5"/>
                </a:solidFill>
                <a:latin typeface="Graphik-Medium"/>
                <a:ea typeface="Graphik-Medium"/>
                <a:cs typeface="Graphik-Medium"/>
                <a:sym typeface="Graphik Medium"/>
              </a:defRPr>
            </a:lvl1pPr>
          </a:lstStyle>
          <a:p>
            <a:r>
              <a:t>Recomendaciones</a:t>
            </a:r>
          </a:p>
        </p:txBody>
      </p:sp>
    </p:spTree>
  </p:cSld>
  <p:clrMapOvr>
    <a:masterClrMapping/>
  </p:clrMapOvr>
  <p:transition spd="med"/>
</p:sld>
</file>

<file path=ppt/theme/theme1.xml><?xml version="1.0" encoding="utf-8"?>
<a:theme xmlns:a="http://schemas.openxmlformats.org/drawingml/2006/main" name="22_ColorGradient">
  <a:themeElements>
    <a:clrScheme name="22_ColorGradient">
      <a:dk1>
        <a:srgbClr val="810092"/>
      </a:dk1>
      <a:lt1>
        <a:srgbClr val="929292"/>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126</Words>
  <Application>Microsoft Macintosh PowerPoint</Application>
  <PresentationFormat>Custom</PresentationFormat>
  <Paragraphs>16</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Graphik</vt:lpstr>
      <vt:lpstr>Graphik Semibold</vt:lpstr>
      <vt:lpstr>Graphik-Medium</vt:lpstr>
      <vt:lpstr>Helvetica Neue</vt:lpstr>
      <vt:lpstr>22_ColorGradient</vt:lpstr>
      <vt:lpstr>Kaftter</vt:lpstr>
      <vt:lpstr>Arquitectura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Kaftter</dc:title>
  <cp:lastModifiedBy>jonathan david yaguachi</cp:lastModifiedBy>
  <cp:revision>1</cp:revision>
  <dcterms:modified xsi:type="dcterms:W3CDTF">2020-11-09T04:03:23Z</dcterms:modified>
</cp:coreProperties>
</file>